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90" r:id="rId6"/>
    <p:sldId id="287" r:id="rId7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C3CBC8"/>
    <a:srgbClr val="AEBEB8"/>
    <a:srgbClr val="8DA59A"/>
    <a:srgbClr val="567265"/>
    <a:srgbClr val="2F4B3D"/>
    <a:srgbClr val="D9D9D9"/>
    <a:srgbClr val="E0E0E0"/>
    <a:srgbClr val="C7CFCC"/>
    <a:srgbClr val="B0B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3898" autoAdjust="0"/>
  </p:normalViewPr>
  <p:slideViewPr>
    <p:cSldViewPr snapToGrid="0" snapToObjects="1">
      <p:cViewPr varScale="1">
        <p:scale>
          <a:sx n="107" d="100"/>
          <a:sy n="107" d="100"/>
        </p:scale>
        <p:origin x="86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188DB-E110-407B-9440-9ACEF812DCF2}" type="datetimeFigureOut">
              <a:rPr lang="it-IT" smtClean="0"/>
              <a:t>13/01/2023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B134D-6C7A-430A-BB71-A42B112EB5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86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B134D-6C7A-430A-BB71-A42B112EB59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96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A80A8D7-D314-5F4B-B929-4464E73AF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949"/>
          <a:stretch/>
        </p:blipFill>
        <p:spPr>
          <a:xfrm>
            <a:off x="-751561" y="1"/>
            <a:ext cx="8069335" cy="6050071"/>
          </a:xfrm>
          <a:prstGeom prst="rect">
            <a:avLst/>
          </a:prstGeom>
        </p:spPr>
      </p:pic>
      <p:sp>
        <p:nvSpPr>
          <p:cNvPr id="168" name="Rettangolo 167"/>
          <p:cNvSpPr/>
          <p:nvPr userDrawn="1"/>
        </p:nvSpPr>
        <p:spPr>
          <a:xfrm>
            <a:off x="0" y="5118101"/>
            <a:ext cx="12192000" cy="1739899"/>
          </a:xfrm>
          <a:prstGeom prst="rect">
            <a:avLst/>
          </a:prstGeom>
          <a:solidFill>
            <a:srgbClr val="3672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51481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13/01/2023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6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13/01/2023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555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13/01/2023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 userDrawn="1"/>
        </p:nvSpPr>
        <p:spPr>
          <a:xfrm>
            <a:off x="0" y="1"/>
            <a:ext cx="12192000" cy="1269904"/>
          </a:xfrm>
          <a:prstGeom prst="rect">
            <a:avLst/>
          </a:prstGeom>
          <a:solidFill>
            <a:srgbClr val="3672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8301" cy="45259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9" name="Rettangolo 128"/>
          <p:cNvSpPr/>
          <p:nvPr userDrawn="1"/>
        </p:nvSpPr>
        <p:spPr>
          <a:xfrm>
            <a:off x="0" y="6126163"/>
            <a:ext cx="12192000" cy="731837"/>
          </a:xfrm>
          <a:prstGeom prst="rect">
            <a:avLst/>
          </a:prstGeom>
          <a:solidFill>
            <a:srgbClr val="3672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0" name="CasellaDiTesto 129"/>
          <p:cNvSpPr txBox="1"/>
          <p:nvPr userDrawn="1"/>
        </p:nvSpPr>
        <p:spPr>
          <a:xfrm>
            <a:off x="210371" y="6363506"/>
            <a:ext cx="2435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Nome Cognome Autore</a:t>
            </a:r>
            <a:r>
              <a:rPr lang="it-IT" sz="1200" b="1" baseline="0" dirty="0">
                <a:solidFill>
                  <a:srgbClr val="FFFFFF"/>
                </a:solidFill>
                <a:latin typeface="Arial"/>
                <a:cs typeface="Arial"/>
              </a:rPr>
              <a:t> – DEIB</a:t>
            </a:r>
            <a:endParaRPr lang="it-IT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64010" y="1089904"/>
            <a:ext cx="12048863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31" y="6346379"/>
            <a:ext cx="3706832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8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magine 254">
            <a:extLst>
              <a:ext uri="{FF2B5EF4-FFF2-40B4-BE49-F238E27FC236}">
                <a16:creationId xmlns:a16="http://schemas.microsoft.com/office/drawing/2014/main" id="{652D544D-21C1-F34C-973C-B8772D097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67847" y="285759"/>
            <a:ext cx="7719443" cy="6725940"/>
          </a:xfrm>
          <a:prstGeom prst="rect">
            <a:avLst/>
          </a:prstGeom>
        </p:spPr>
      </p:pic>
      <p:sp>
        <p:nvSpPr>
          <p:cNvPr id="253" name="Rettangolo 252"/>
          <p:cNvSpPr/>
          <p:nvPr userDrawn="1"/>
        </p:nvSpPr>
        <p:spPr>
          <a:xfrm>
            <a:off x="0" y="1"/>
            <a:ext cx="12192000" cy="1269904"/>
          </a:xfrm>
          <a:prstGeom prst="rect">
            <a:avLst/>
          </a:prstGeom>
          <a:solidFill>
            <a:srgbClr val="3672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29" name="Rettangolo 128"/>
          <p:cNvSpPr/>
          <p:nvPr userDrawn="1"/>
        </p:nvSpPr>
        <p:spPr>
          <a:xfrm>
            <a:off x="0" y="6126163"/>
            <a:ext cx="12192000" cy="731837"/>
          </a:xfrm>
          <a:prstGeom prst="rect">
            <a:avLst/>
          </a:prstGeom>
          <a:solidFill>
            <a:srgbClr val="3672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64010" y="1089904"/>
            <a:ext cx="12048863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31" y="6346379"/>
            <a:ext cx="3706832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340886FB-3DFD-448E-AE25-DF217ACAE3F1}"/>
              </a:ext>
            </a:extLst>
          </p:cNvPr>
          <p:cNvSpPr txBox="1"/>
          <p:nvPr userDrawn="1"/>
        </p:nvSpPr>
        <p:spPr>
          <a:xfrm>
            <a:off x="210371" y="6363506"/>
            <a:ext cx="2441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FFFFFF"/>
                </a:solidFill>
                <a:latin typeface="Arial"/>
                <a:cs typeface="Arial"/>
              </a:rPr>
              <a:t>Nome Cognome Autore</a:t>
            </a:r>
            <a:r>
              <a:rPr lang="it-IT" sz="1200" b="1" baseline="0" dirty="0">
                <a:solidFill>
                  <a:srgbClr val="FFFFFF"/>
                </a:solidFill>
                <a:latin typeface="Arial"/>
                <a:cs typeface="Arial"/>
              </a:rPr>
              <a:t> – DEIB</a:t>
            </a:r>
            <a:endParaRPr lang="it-IT"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07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13/01/2023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92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13/01/2023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00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13/01/2023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95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13/01/2023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44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13/01/2023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97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6E2279-029F-964F-A5B1-8676BDA67CCA}" type="datetimeFigureOut">
              <a:rPr lang="it-IT" smtClean="0"/>
              <a:t>13/01/2023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34947A-1B05-2B43-AD85-E646CE852B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58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84695" y="139166"/>
            <a:ext cx="11441391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857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1961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ib.polimi.it/" TargetMode="External"/><Relationship Id="rId2" Type="http://schemas.openxmlformats.org/officeDocument/2006/relationships/hyperlink" Target="mailto:stefano.tubaro@polimi.it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EIB Polimi - YouTube">
            <a:extLst>
              <a:ext uri="{FF2B5EF4-FFF2-40B4-BE49-F238E27FC236}">
                <a16:creationId xmlns:a16="http://schemas.microsoft.com/office/drawing/2014/main" id="{F237E453-175F-4D61-ABA7-F3F55C412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64" y="1167712"/>
            <a:ext cx="2692443" cy="26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1524000" y="5345114"/>
            <a:ext cx="9144000" cy="681037"/>
          </a:xfrm>
        </p:spPr>
        <p:txBody>
          <a:bodyPr>
            <a:noAutofit/>
          </a:bodyPr>
          <a:lstStyle/>
          <a:p>
            <a:pPr algn="ctr"/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Il Dipartimento di Elettronica, Informazione e Bioingegneria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2209800" y="5802311"/>
            <a:ext cx="7772400" cy="550862"/>
          </a:xfrm>
        </p:spPr>
        <p:txBody>
          <a:bodyPr>
            <a:normAutofit/>
          </a:bodyPr>
          <a:lstStyle/>
          <a:p>
            <a:pPr algn="ctr"/>
            <a:r>
              <a:rPr lang="it-IT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Titolo Presentazione</a:t>
            </a:r>
          </a:p>
        </p:txBody>
      </p:sp>
      <p:sp>
        <p:nvSpPr>
          <p:cNvPr id="8" name="Sottotitolo 10">
            <a:extLst>
              <a:ext uri="{FF2B5EF4-FFF2-40B4-BE49-F238E27FC236}">
                <a16:creationId xmlns:a16="http://schemas.microsoft.com/office/drawing/2014/main" id="{A535A5F2-24CB-4DE7-8AA7-97F267C0AC6D}"/>
              </a:ext>
            </a:extLst>
          </p:cNvPr>
          <p:cNvSpPr txBox="1">
            <a:spLocks/>
          </p:cNvSpPr>
          <p:nvPr/>
        </p:nvSpPr>
        <p:spPr>
          <a:xfrm>
            <a:off x="2165534" y="6392006"/>
            <a:ext cx="7772400" cy="41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Luogo, data 2023</a:t>
            </a:r>
          </a:p>
          <a:p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4DB71E-C290-4C8C-BCD0-43365E9599D5}"/>
              </a:ext>
            </a:extLst>
          </p:cNvPr>
          <p:cNvSpPr txBox="1"/>
          <p:nvPr/>
        </p:nvSpPr>
        <p:spPr>
          <a:xfrm>
            <a:off x="7438812" y="3593320"/>
            <a:ext cx="23673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600" b="1">
                <a:solidFill>
                  <a:srgbClr val="436D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it-IT" sz="7600" b="1" dirty="0">
              <a:solidFill>
                <a:srgbClr val="436D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2F075BC-B2EB-D84D-9825-A01393CEC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811" y="415375"/>
            <a:ext cx="1977072" cy="7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7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1408F5-E606-4393-B7D8-200EE5A2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PROGETTI INTERNAZIONALI</a:t>
            </a:r>
          </a:p>
        </p:txBody>
      </p:sp>
      <p:sp>
        <p:nvSpPr>
          <p:cNvPr id="14" name="CasellaDiTesto 6">
            <a:extLst>
              <a:ext uri="{FF2B5EF4-FFF2-40B4-BE49-F238E27FC236}">
                <a16:creationId xmlns:a16="http://schemas.microsoft.com/office/drawing/2014/main" id="{1FE7A4E1-50A6-42E6-9E45-1908C4633FDA}"/>
              </a:ext>
            </a:extLst>
          </p:cNvPr>
          <p:cNvSpPr txBox="1"/>
          <p:nvPr/>
        </p:nvSpPr>
        <p:spPr>
          <a:xfrm>
            <a:off x="2345157" y="3411137"/>
            <a:ext cx="271165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latinLnBrk="1" hangingPunct="0"/>
            <a:r>
              <a:rPr lang="en-US" sz="1600" dirty="0">
                <a:solidFill>
                  <a:srgbClr val="0066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TESTO 1</a:t>
            </a:r>
            <a:endParaRPr lang="it-IT" sz="1600" dirty="0">
              <a:solidFill>
                <a:srgbClr val="0066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" name="CasellaDiTesto 7">
            <a:extLst>
              <a:ext uri="{FF2B5EF4-FFF2-40B4-BE49-F238E27FC236}">
                <a16:creationId xmlns:a16="http://schemas.microsoft.com/office/drawing/2014/main" id="{840ABA4C-FF28-4C9E-8028-A177AB5B3267}"/>
              </a:ext>
            </a:extLst>
          </p:cNvPr>
          <p:cNvSpPr txBox="1"/>
          <p:nvPr/>
        </p:nvSpPr>
        <p:spPr>
          <a:xfrm>
            <a:off x="2345157" y="2667775"/>
            <a:ext cx="252826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latinLnBrk="1" hangingPunct="0"/>
            <a:r>
              <a:rPr lang="it-IT" sz="1600" b="1" dirty="0">
                <a:solidFill>
                  <a:srgbClr val="3A705B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TITOLO 2</a:t>
            </a:r>
            <a:endParaRPr lang="it-IT" sz="1400" b="1" dirty="0">
              <a:solidFill>
                <a:srgbClr val="3A705B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defTabSz="914400" latinLnBrk="1" hangingPunct="0"/>
            <a:r>
              <a:rPr lang="it-IT" sz="1600" i="1" dirty="0">
                <a:solidFill>
                  <a:srgbClr val="38715B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SOTTOTITOLO </a:t>
            </a:r>
          </a:p>
        </p:txBody>
      </p:sp>
      <p:sp>
        <p:nvSpPr>
          <p:cNvPr id="16" name="CasellaDiTesto 8">
            <a:extLst>
              <a:ext uri="{FF2B5EF4-FFF2-40B4-BE49-F238E27FC236}">
                <a16:creationId xmlns:a16="http://schemas.microsoft.com/office/drawing/2014/main" id="{41A92448-B87D-465F-B807-A42C3A4499AF}"/>
              </a:ext>
            </a:extLst>
          </p:cNvPr>
          <p:cNvSpPr txBox="1"/>
          <p:nvPr/>
        </p:nvSpPr>
        <p:spPr>
          <a:xfrm>
            <a:off x="2345157" y="3933534"/>
            <a:ext cx="4245531" cy="3359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>
              <a:lnSpc>
                <a:spcPts val="1880"/>
              </a:lnSpc>
              <a:buClr>
                <a:srgbClr val="34755C"/>
              </a:buClr>
            </a:pPr>
            <a:r>
              <a:rPr lang="en-US" sz="1400" dirty="0">
                <a:solidFill>
                  <a:srgbClr val="0066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TESTO 2 </a:t>
            </a:r>
            <a:endParaRPr lang="it-IT" sz="1400" dirty="0">
              <a:solidFill>
                <a:srgbClr val="0066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7" name="CasellaDiTesto 1">
            <a:extLst>
              <a:ext uri="{FF2B5EF4-FFF2-40B4-BE49-F238E27FC236}">
                <a16:creationId xmlns:a16="http://schemas.microsoft.com/office/drawing/2014/main" id="{D8BB6837-F711-4797-85F1-E21B6A05D7CB}"/>
              </a:ext>
            </a:extLst>
          </p:cNvPr>
          <p:cNvSpPr txBox="1"/>
          <p:nvPr/>
        </p:nvSpPr>
        <p:spPr>
          <a:xfrm>
            <a:off x="2345157" y="2003707"/>
            <a:ext cx="4057689" cy="584773"/>
          </a:xfrm>
          <a:prstGeom prst="rect">
            <a:avLst/>
          </a:prstGeom>
        </p:spPr>
        <p:txBody>
          <a:bodyPr wrap="square" rtlCol="0"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TITOLO 1</a:t>
            </a:r>
          </a:p>
        </p:txBody>
      </p:sp>
    </p:spTree>
    <p:extLst>
      <p:ext uri="{BB962C8B-B14F-4D97-AF65-F5344CB8AC3E}">
        <p14:creationId xmlns:p14="http://schemas.microsoft.com/office/powerpoint/2010/main" val="39038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431E86-03B3-7C42-8AF8-957503CAE7EE}"/>
              </a:ext>
            </a:extLst>
          </p:cNvPr>
          <p:cNvSpPr txBox="1"/>
          <p:nvPr/>
        </p:nvSpPr>
        <p:spPr>
          <a:xfrm>
            <a:off x="5771136" y="2499925"/>
            <a:ext cx="473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3A70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 Cognome Autore</a:t>
            </a:r>
          </a:p>
          <a:p>
            <a:pPr algn="ctr"/>
            <a:r>
              <a:rPr lang="it-IT" sz="2400" b="1" i="1" dirty="0">
                <a:solidFill>
                  <a:srgbClr val="549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Ruolo autore presso il Dipartimento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2EAB33-E222-8744-A578-699991589200}"/>
              </a:ext>
            </a:extLst>
          </p:cNvPr>
          <p:cNvSpPr txBox="1"/>
          <p:nvPr/>
        </p:nvSpPr>
        <p:spPr>
          <a:xfrm>
            <a:off x="6338596" y="3420455"/>
            <a:ext cx="36016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CONTATTI</a:t>
            </a:r>
          </a:p>
          <a:p>
            <a:pPr algn="ctr"/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Tel. +39 02 2399 XXXX</a:t>
            </a:r>
          </a:p>
          <a:p>
            <a:pPr algn="ctr"/>
            <a:r>
              <a:rPr lang="it-IT" sz="1400" dirty="0">
                <a:solidFill>
                  <a:srgbClr val="38715B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nome.cognome@polimi.it</a:t>
            </a:r>
            <a:r>
              <a:rPr lang="it-IT" sz="1400" dirty="0">
                <a:solidFill>
                  <a:srgbClr val="3871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it-IT" sz="1400" dirty="0">
                <a:solidFill>
                  <a:srgbClr val="38715B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www.deib.polimi.it</a:t>
            </a:r>
            <a:r>
              <a:rPr lang="it-IT" sz="1400" dirty="0">
                <a:solidFill>
                  <a:srgbClr val="3871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1005951"/>
      </p:ext>
    </p:extLst>
  </p:cSld>
  <p:clrMapOvr>
    <a:masterClrMapping/>
  </p:clrMapOvr>
</p:sld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85B21F3832B664EACBD0ACF22D8D2CF" ma:contentTypeVersion="10" ma:contentTypeDescription="Creare un nuovo documento." ma:contentTypeScope="" ma:versionID="78228ce90ba149db22dbc96af372eca8">
  <xsd:schema xmlns:xsd="http://www.w3.org/2001/XMLSchema" xmlns:xs="http://www.w3.org/2001/XMLSchema" xmlns:p="http://schemas.microsoft.com/office/2006/metadata/properties" xmlns:ns2="00d844ec-6388-45f0-b3b5-d4d7ab683fe0" targetNamespace="http://schemas.microsoft.com/office/2006/metadata/properties" ma:root="true" ma:fieldsID="627e510f791a9c99fd5cbf77cdea01ce" ns2:_="">
    <xsd:import namespace="00d844ec-6388-45f0-b3b5-d4d7ab683f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844ec-6388-45f0-b3b5-d4d7ab683f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696B0D-FDA1-4AF1-A084-11F5E5115656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00d844ec-6388-45f0-b3b5-d4d7ab683fe0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82F446B-50F3-4620-AAB6-AC6BC0C471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56A65B-9B89-46DB-96A2-0CDF0DF39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d844ec-6388-45f0-b3b5-d4d7ab683f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9394</TotalTime>
  <Words>57</Words>
  <Application>Microsoft Office PowerPoint</Application>
  <PresentationFormat>Widescreen</PresentationFormat>
  <Paragraphs>18</Paragraphs>
  <Slides>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POLI</vt:lpstr>
      <vt:lpstr>Il Dipartimento di Elettronica, Informazione e Bioingegneria </vt:lpstr>
      <vt:lpstr>PROGETTI INTERNAZIONALI</vt:lpstr>
      <vt:lpstr>Presentazione standard di PowerPoint</vt:lpstr>
    </vt:vector>
  </TitlesOfParts>
  <Company>Area Servizi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Colleoni</dc:creator>
  <cp:lastModifiedBy>Rosa Alba Petrelli</cp:lastModifiedBy>
  <cp:revision>294</cp:revision>
  <dcterms:created xsi:type="dcterms:W3CDTF">2015-05-26T12:27:57Z</dcterms:created>
  <dcterms:modified xsi:type="dcterms:W3CDTF">2023-01-13T08:52:56Z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0x010100A85B21F3832B664EACBD0ACF22D8D2CF</vt:lpwstr>
  </property>
</Properties>
</file>