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1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69FC31-BD2A-4E5B-B76A-2D997153575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50" y="6589529"/>
            <a:ext cx="2057400" cy="365125"/>
          </a:xfrm>
          <a:prstGeom prst="rect">
            <a:avLst/>
          </a:prstGeom>
        </p:spPr>
        <p:txBody>
          <a:bodyPr/>
          <a:lstStyle/>
          <a:p>
            <a:fld id="{F6BAA96F-E3EB-485F-BBF2-701FBEC1A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9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7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80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810435" y="3363535"/>
            <a:ext cx="6010836" cy="1889778"/>
          </a:xfrm>
          <a:prstGeom prst="rect">
            <a:avLst/>
          </a:prstGeom>
        </p:spPr>
        <p:txBody>
          <a:bodyPr anchor="b"/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10435" y="5318024"/>
            <a:ext cx="6010836" cy="13105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1803" y="658046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887BFEE1-39F5-4CF4-8A4D-3FDEE8C64F0F}" type="datetimeFigureOut">
              <a:rPr lang="en-US" smtClean="0"/>
              <a:pPr/>
              <a:t>2/22/2019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2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69FC31-BD2A-4E5B-B76A-2D997153575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50" y="6589529"/>
            <a:ext cx="2057400" cy="365125"/>
          </a:xfrm>
          <a:prstGeom prst="rect">
            <a:avLst/>
          </a:prstGeom>
        </p:spPr>
        <p:txBody>
          <a:bodyPr/>
          <a:lstStyle/>
          <a:p>
            <a:fld id="{F6BAA96F-E3EB-485F-BBF2-701FBEC1A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4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69FC31-BD2A-4E5B-B76A-2D997153575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50" y="6589529"/>
            <a:ext cx="2057400" cy="365125"/>
          </a:xfrm>
          <a:prstGeom prst="rect">
            <a:avLst/>
          </a:prstGeom>
        </p:spPr>
        <p:txBody>
          <a:bodyPr/>
          <a:lstStyle/>
          <a:p>
            <a:fld id="{F6BAA96F-E3EB-485F-BBF2-701FBEC1A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2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8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77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21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69FC31-BD2A-4E5B-B76A-2D997153575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450" y="6589529"/>
            <a:ext cx="2057400" cy="365125"/>
          </a:xfrm>
          <a:prstGeom prst="rect">
            <a:avLst/>
          </a:prstGeom>
        </p:spPr>
        <p:txBody>
          <a:bodyPr/>
          <a:lstStyle/>
          <a:p>
            <a:fld id="{F6BAA96F-E3EB-485F-BBF2-701FBEC1A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5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7000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69FC31-BD2A-4E5B-B76A-2D997153575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450" y="6589529"/>
            <a:ext cx="2057400" cy="365125"/>
          </a:xfrm>
          <a:prstGeom prst="rect">
            <a:avLst/>
          </a:prstGeom>
        </p:spPr>
        <p:txBody>
          <a:bodyPr/>
          <a:lstStyle/>
          <a:p>
            <a:fld id="{F6BAA96F-E3EB-485F-BBF2-701FBEC1A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6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-270156"/>
            <a:ext cx="84524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pic>
        <p:nvPicPr>
          <p:cNvPr id="7" name="Shape 53"/>
          <p:cNvPicPr preferRelativeResize="0"/>
          <p:nvPr userDrawn="1"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450" y="65950"/>
            <a:ext cx="464900" cy="49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54"/>
          <p:cNvPicPr preferRelativeResize="0"/>
          <p:nvPr userDrawn="1"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0" y="630539"/>
            <a:ext cx="9143998" cy="974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hape 55"/>
          <p:cNvCxnSpPr/>
          <p:nvPr userDrawn="1"/>
        </p:nvCxnSpPr>
        <p:spPr>
          <a:xfrm rot="10800000">
            <a:off x="691550" y="125"/>
            <a:ext cx="0" cy="630299"/>
          </a:xfrm>
          <a:prstGeom prst="straightConnector1">
            <a:avLst/>
          </a:prstGeom>
          <a:noFill/>
          <a:ln w="9525" cap="flat">
            <a:solidFill>
              <a:srgbClr val="003366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10" name="Shape 57"/>
          <p:cNvPicPr preferRelativeResize="0"/>
          <p:nvPr userDrawn="1"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0" y="6571225"/>
            <a:ext cx="9144000" cy="286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sellaDiTesto 10"/>
          <p:cNvSpPr txBox="1"/>
          <p:nvPr userDrawn="1"/>
        </p:nvSpPr>
        <p:spPr>
          <a:xfrm>
            <a:off x="0" y="6529946"/>
            <a:ext cx="379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Author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7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hape 41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2"/>
            <a:ext cx="9144000" cy="5020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45"/>
          <p:cNvPicPr preferRelativeResize="0"/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571225"/>
            <a:ext cx="9144000" cy="28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775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8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861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Personalizza struttura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Mattia Brambilla</dc:creator>
  <cp:lastModifiedBy>Mattia Brambilla</cp:lastModifiedBy>
  <cp:revision>7</cp:revision>
  <dcterms:created xsi:type="dcterms:W3CDTF">2019-02-22T06:45:36Z</dcterms:created>
  <dcterms:modified xsi:type="dcterms:W3CDTF">2019-02-22T10:03:16Z</dcterms:modified>
</cp:coreProperties>
</file>