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60" r:id="rId4"/>
    <p:sldId id="257" r:id="rId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5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53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ttangolo 167"/>
          <p:cNvSpPr/>
          <p:nvPr userDrawn="1"/>
        </p:nvSpPr>
        <p:spPr>
          <a:xfrm>
            <a:off x="0" y="3832224"/>
            <a:ext cx="9144000" cy="3025775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9" name="Gruppo 168"/>
          <p:cNvGrpSpPr/>
          <p:nvPr userDrawn="1"/>
        </p:nvGrpSpPr>
        <p:grpSpPr>
          <a:xfrm>
            <a:off x="48007" y="3816351"/>
            <a:ext cx="9036647" cy="180000"/>
            <a:chOff x="1218340" y="275867"/>
            <a:chExt cx="17715122" cy="567843"/>
          </a:xfrm>
        </p:grpSpPr>
        <p:cxnSp>
          <p:nvCxnSpPr>
            <p:cNvPr id="170" name="Connettore 1 169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ttore 1 252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ttore 1 253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ttore 1 254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ttore 1 255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ttore 1 256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ttore 1 257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ttore 1 258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1 259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ttore 1 260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ttore 1 261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ttore 1 262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ttore 1 263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ttore 1 264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ttore 1 265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ttore 1 266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ttore 1 267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ttore 1 268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ttore 1 269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ttore 1 270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ttore 1 271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ttore 1 272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ttore 1 273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ttore 1 274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ttore 1 275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ttore 1 276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ttore 1 277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ttore 1 278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ttore 1 279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ttore 1 280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ttore 1 281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ttore 1 282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ttore 1 283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ttore 1 284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ttore 1 285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ttore 1 286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nettore 1 287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ttore 1 288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1534" y="4149725"/>
            <a:ext cx="7772400" cy="9683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1534" y="5260975"/>
            <a:ext cx="7772400" cy="13335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481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55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091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80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tangolo 252"/>
          <p:cNvSpPr/>
          <p:nvPr userDrawn="1"/>
        </p:nvSpPr>
        <p:spPr>
          <a:xfrm>
            <a:off x="0" y="1"/>
            <a:ext cx="9144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3726" cy="452596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29" name="Rettangolo 128"/>
          <p:cNvSpPr/>
          <p:nvPr userDrawn="1"/>
        </p:nvSpPr>
        <p:spPr>
          <a:xfrm>
            <a:off x="0" y="6126162"/>
            <a:ext cx="9144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0" name="CasellaDiTesto 129"/>
          <p:cNvSpPr txBox="1"/>
          <p:nvPr userDrawn="1"/>
        </p:nvSpPr>
        <p:spPr>
          <a:xfrm>
            <a:off x="157778" y="6363505"/>
            <a:ext cx="3069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FFFFFF"/>
                </a:solidFill>
                <a:latin typeface="Arial"/>
                <a:cs typeface="Arial"/>
              </a:rPr>
              <a:t>Nome Cognome</a:t>
            </a:r>
            <a:r>
              <a:rPr lang="it-IT" sz="1200" b="1" baseline="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it-IT" sz="1200" b="1" baseline="0" dirty="0" err="1" smtClean="0">
                <a:solidFill>
                  <a:srgbClr val="FFFFFF"/>
                </a:solidFill>
                <a:latin typeface="Arial"/>
                <a:cs typeface="Arial"/>
              </a:rPr>
              <a:t>assoc.prof</a:t>
            </a:r>
            <a:r>
              <a:rPr lang="it-IT" sz="1200" b="1" baseline="0" dirty="0" smtClean="0">
                <a:solidFill>
                  <a:srgbClr val="FFFFFF"/>
                </a:solidFill>
                <a:latin typeface="Arial"/>
                <a:cs typeface="Arial"/>
              </a:rPr>
              <a:t>. ABC </a:t>
            </a:r>
            <a:r>
              <a:rPr lang="it-IT" sz="1200" b="1" baseline="0" dirty="0" err="1" smtClean="0">
                <a:solidFill>
                  <a:srgbClr val="FFFFFF"/>
                </a:solidFill>
                <a:latin typeface="Arial"/>
                <a:cs typeface="Arial"/>
              </a:rPr>
              <a:t>Dept</a:t>
            </a:r>
            <a:r>
              <a:rPr lang="it-IT" sz="1200" b="1" baseline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it-IT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32" name="Gruppo 131"/>
          <p:cNvGrpSpPr/>
          <p:nvPr userDrawn="1"/>
        </p:nvGrpSpPr>
        <p:grpSpPr>
          <a:xfrm>
            <a:off x="48007" y="1089904"/>
            <a:ext cx="9036647" cy="180000"/>
            <a:chOff x="1218340" y="275867"/>
            <a:chExt cx="17715122" cy="567843"/>
          </a:xfrm>
        </p:grpSpPr>
        <p:cxnSp>
          <p:nvCxnSpPr>
            <p:cNvPr id="133" name="Connettore 1 13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98" y="6346378"/>
            <a:ext cx="2780124" cy="2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8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92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00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95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44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97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58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16/05/2019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0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88521" y="139166"/>
            <a:ext cx="8581043" cy="84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434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961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marL="0" indent="0" algn="l" defTabSz="4572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8" b="14682"/>
          <a:stretch/>
        </p:blipFill>
        <p:spPr bwMode="auto">
          <a:xfrm>
            <a:off x="0" y="0"/>
            <a:ext cx="914400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641534" y="4149725"/>
            <a:ext cx="7772400" cy="968375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/>
              <a:t>Titolo presentazione</a:t>
            </a:r>
            <a:br>
              <a:rPr lang="it-IT" sz="2800" dirty="0" smtClean="0"/>
            </a:br>
            <a:r>
              <a:rPr lang="it-IT" sz="2800" dirty="0" smtClean="0"/>
              <a:t>sottotitolo</a:t>
            </a:r>
            <a:endParaRPr lang="it-IT" sz="2800" dirty="0"/>
          </a:p>
        </p:txBody>
      </p:sp>
      <p:sp>
        <p:nvSpPr>
          <p:cNvPr id="11" name="Sottotitolo 10"/>
          <p:cNvSpPr>
            <a:spLocks noGrp="1"/>
          </p:cNvSpPr>
          <p:nvPr>
            <p:ph type="subTitle" idx="4294967295"/>
          </p:nvPr>
        </p:nvSpPr>
        <p:spPr>
          <a:xfrm>
            <a:off x="641534" y="5118100"/>
            <a:ext cx="7772400" cy="13335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Milano, XX mese 20XX</a:t>
            </a:r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pic>
        <p:nvPicPr>
          <p:cNvPr id="1028" name="Picture 4" descr="Y:\IMMAGINE _COORDINATA_2014\LOGO_UFFICIALE\01_Polimi_centrato\eps\01_Polimi_centrato_COL_negativ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1996654"/>
            <a:ext cx="2133600" cy="15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0" y="3832224"/>
            <a:ext cx="9144000" cy="3025776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48007" y="3816351"/>
            <a:ext cx="9036647" cy="180000"/>
            <a:chOff x="1218340" y="275867"/>
            <a:chExt cx="17715122" cy="567843"/>
          </a:xfrm>
        </p:grpSpPr>
        <p:cxnSp>
          <p:nvCxnSpPr>
            <p:cNvPr id="12" name="Connettore 1 11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itolo 1"/>
          <p:cNvSpPr txBox="1">
            <a:spLocks/>
          </p:cNvSpPr>
          <p:nvPr/>
        </p:nvSpPr>
        <p:spPr>
          <a:xfrm>
            <a:off x="641534" y="4149725"/>
            <a:ext cx="7772400" cy="9683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33" name="Sottotitolo 2"/>
          <p:cNvSpPr txBox="1">
            <a:spLocks/>
          </p:cNvSpPr>
          <p:nvPr/>
        </p:nvSpPr>
        <p:spPr>
          <a:xfrm>
            <a:off x="641534" y="5118100"/>
            <a:ext cx="7772400" cy="13335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bg1"/>
                </a:solidFill>
              </a:rPr>
              <a:t>Fare clic per modificare lo stile del sottotitolo dello schema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721149"/>
            <a:ext cx="2730901" cy="212695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82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641534" y="4149725"/>
            <a:ext cx="7772400" cy="968375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Firma convenzione 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Politecnico </a:t>
            </a:r>
            <a:r>
              <a:rPr lang="it-IT" sz="2800" dirty="0"/>
              <a:t>di Milano </a:t>
            </a:r>
            <a:r>
              <a:rPr lang="it-IT" sz="2800" dirty="0" smtClean="0"/>
              <a:t>e </a:t>
            </a:r>
            <a:r>
              <a:rPr lang="it-IT" sz="2800" dirty="0"/>
              <a:t>Veneranda Fabbrica del Duomo di Milano</a:t>
            </a:r>
          </a:p>
        </p:txBody>
      </p:sp>
      <p:sp>
        <p:nvSpPr>
          <p:cNvPr id="11" name="Sottotitolo 10"/>
          <p:cNvSpPr>
            <a:spLocks noGrp="1"/>
          </p:cNvSpPr>
          <p:nvPr>
            <p:ph type="subTitle" idx="4294967295"/>
          </p:nvPr>
        </p:nvSpPr>
        <p:spPr>
          <a:xfrm>
            <a:off x="641534" y="5743574"/>
            <a:ext cx="7772400" cy="70802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Aula Magna – Rettorato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Mercoledì 27 maggio 2015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36" y="1663827"/>
            <a:ext cx="3084576" cy="130149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0" y="3832224"/>
            <a:ext cx="9144000" cy="3025776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uppo 7"/>
          <p:cNvGrpSpPr/>
          <p:nvPr/>
        </p:nvGrpSpPr>
        <p:grpSpPr>
          <a:xfrm>
            <a:off x="48007" y="3816351"/>
            <a:ext cx="9036647" cy="180000"/>
            <a:chOff x="1218340" y="275867"/>
            <a:chExt cx="17715122" cy="567843"/>
          </a:xfrm>
        </p:grpSpPr>
        <p:cxnSp>
          <p:nvCxnSpPr>
            <p:cNvPr id="9" name="Connettore 1 8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itolo 1"/>
          <p:cNvSpPr txBox="1">
            <a:spLocks/>
          </p:cNvSpPr>
          <p:nvPr/>
        </p:nvSpPr>
        <p:spPr>
          <a:xfrm>
            <a:off x="641534" y="4149725"/>
            <a:ext cx="7772400" cy="9683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31" name="Sottotitolo 2"/>
          <p:cNvSpPr txBox="1">
            <a:spLocks/>
          </p:cNvSpPr>
          <p:nvPr/>
        </p:nvSpPr>
        <p:spPr>
          <a:xfrm>
            <a:off x="641534" y="5118100"/>
            <a:ext cx="7772400" cy="13335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bg1"/>
                </a:solidFill>
              </a:rPr>
              <a:t>Fare clic per modificare lo stile del sottotitolo dello schema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08066" y="2047875"/>
            <a:ext cx="288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Inserimento secondo logo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94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6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</Template>
  <TotalTime>130</TotalTime>
  <Words>56</Words>
  <Application>Microsoft Office PowerPoint</Application>
  <PresentationFormat>Presentazione su schermo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POLI</vt:lpstr>
      <vt:lpstr>Titolo presentazione sottotitolo</vt:lpstr>
      <vt:lpstr>Presentazione standard di PowerPoint</vt:lpstr>
      <vt:lpstr>Firma convenzione  Politecnico di Milano e Veneranda Fabbrica del Duomo di Milano</vt:lpstr>
      <vt:lpstr>Presentazione standard di PowerPoint</vt:lpstr>
    </vt:vector>
  </TitlesOfParts>
  <Company>Area Servizi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Mattia Brambilla</dc:creator>
  <cp:lastModifiedBy>Mattia Brambilla</cp:lastModifiedBy>
  <cp:revision>24</cp:revision>
  <dcterms:created xsi:type="dcterms:W3CDTF">2015-05-26T12:27:57Z</dcterms:created>
  <dcterms:modified xsi:type="dcterms:W3CDTF">2019-05-16T12:46:01Z</dcterms:modified>
</cp:coreProperties>
</file>